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9" r:id="rId3"/>
    <p:sldId id="272" r:id="rId4"/>
    <p:sldId id="274" r:id="rId5"/>
    <p:sldId id="275" r:id="rId6"/>
    <p:sldId id="287" r:id="rId7"/>
    <p:sldId id="280" r:id="rId8"/>
    <p:sldId id="279" r:id="rId9"/>
    <p:sldId id="281" r:id="rId10"/>
    <p:sldId id="282" r:id="rId11"/>
    <p:sldId id="290" r:id="rId12"/>
    <p:sldId id="283" r:id="rId13"/>
    <p:sldId id="291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55" autoAdjust="0"/>
    <p:restoredTop sz="94604" autoAdjust="0"/>
  </p:normalViewPr>
  <p:slideViewPr>
    <p:cSldViewPr>
      <p:cViewPr>
        <p:scale>
          <a:sx n="117" d="100"/>
          <a:sy n="117" d="100"/>
        </p:scale>
        <p:origin x="198" y="4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1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5590F-DF6B-4ECB-861B-E83A5B417DDA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3557A-A5F7-46BB-BE8D-FE9015DE5A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5185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53557A-A5F7-46BB-BE8D-FE9015DE5AD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09146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D8A15-7650-457A-ADEB-528EC3B3A52B}" type="datetimeFigureOut">
              <a:rPr lang="ru-RU" smtClean="0"/>
              <a:pPr/>
              <a:t>31.03.2015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818A3-0A14-49FF-9887-ECB2D7A5ED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1357323"/>
          </a:xfrm>
        </p:spPr>
        <p:txBody>
          <a:bodyPr>
            <a:normAutofit fontScale="90000"/>
          </a:bodyPr>
          <a:lstStyle/>
          <a:p>
            <a:endParaRPr lang="ru-RU" sz="9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928934"/>
            <a:ext cx="6858048" cy="1500198"/>
          </a:xfrm>
        </p:spPr>
        <p:txBody>
          <a:bodyPr>
            <a:noAutofit/>
          </a:bodyPr>
          <a:lstStyle/>
          <a:p>
            <a:endParaRPr lang="ru-RU" i="1" dirty="0">
              <a:solidFill>
                <a:schemeClr val="tx1">
                  <a:lumMod val="65000"/>
                  <a:lumOff val="35000"/>
                </a:schemeClr>
              </a:solidFill>
              <a:latin typeface="Sylfae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71400"/>
            <a:ext cx="9252520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6" presetClass="emph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62" y="620688"/>
            <a:ext cx="8009578" cy="5796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9863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 descr="Салют Победы. Снимок 9 мая 1945 года. Факты из жизни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7704856" cy="62646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1551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5" descr="&quot;Вечный огонь&quot; готовят к празднику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06556" cy="5863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26537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5" descr="Сайт, посвященный игре Call of Duty: United Offensive - Новости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454221" cy="57606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8111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94" y="269421"/>
            <a:ext cx="5585702" cy="633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8647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745282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4411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1" y="337804"/>
            <a:ext cx="7494525" cy="611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903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1257"/>
            <a:ext cx="5112568" cy="623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91472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1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692696"/>
            <a:ext cx="7479199" cy="55216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553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8" descr="21_j88-141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7627513" cy="5661962"/>
          </a:xfrm>
        </p:spPr>
      </p:pic>
    </p:spTree>
    <p:extLst>
      <p:ext uri="{BB962C8B-B14F-4D97-AF65-F5344CB8AC3E}">
        <p14:creationId xmlns="" xmlns:p14="http://schemas.microsoft.com/office/powerpoint/2010/main" val="379033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73" y="751114"/>
            <a:ext cx="8274091" cy="5407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1435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252" y="1576766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81" y="692696"/>
            <a:ext cx="813682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8124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36" y="596860"/>
            <a:ext cx="7666264" cy="574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7027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4" descr="19_0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620688"/>
            <a:ext cx="7658770" cy="5741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1908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10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478712" cy="594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0164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590</TotalTime>
  <Words>7</Words>
  <Application>Microsoft Office PowerPoint</Application>
  <PresentationFormat>Экран (4:3)</PresentationFormat>
  <Paragraphs>7</Paragraphs>
  <Slides>16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Цыбанова</dc:creator>
  <cp:lastModifiedBy>Пользователь</cp:lastModifiedBy>
  <cp:revision>74</cp:revision>
  <dcterms:created xsi:type="dcterms:W3CDTF">2015-01-24T21:19:40Z</dcterms:created>
  <dcterms:modified xsi:type="dcterms:W3CDTF">2015-03-31T06:42:19Z</dcterms:modified>
</cp:coreProperties>
</file>